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6" r:id="rId4"/>
    <p:sldId id="257" r:id="rId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FBC24-5DDA-48F0-988B-037D93F931C0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F187D-FAD8-4624-8A7D-45DDBF69B13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A62A0-17E8-419D-82A2-1E10C0D8882B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B8E91-D892-46E1-8351-0F30C16AB7B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8E63C-846E-43C9-870F-DCA00C93DBCA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722D0-0FE4-4B58-B9DF-F91D28AEEE0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0F4F3-6DC2-4762-95AD-C28B33EEB389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6A4CF-C07B-4C89-967F-0BED3CB4DFBF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15087-B13B-4E88-BEAD-A1DDC0315D35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261BF-2D4B-4AEC-A52A-A4F65C7E40B5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0354A-261F-4C0B-B1CD-11A2146D5F91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36880-C57F-4080-88B6-2B7708AF59F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6753A-B26B-41AC-AFC0-6990F1D41804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C5ABB-863D-400C-893E-120054147EE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7020D-BF46-4CA8-826D-860B05EFD1FC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D839F-10BA-4DB8-A9F7-BA3D0A49234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BA940-7361-439E-88D1-F87F2D72D8D0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163D2-A5D7-451F-9B68-A83C09B41E9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F4FD8-61B5-43B3-AFA4-314A5DF6B2C5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FF819-97F6-4058-9381-73C7D0706EC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4B37C-7EE9-4A3F-9CDD-4E860950B4F3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DC102-7959-415F-9D7D-877C7B06CB6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5C1A3DD-34D4-49BA-8297-64E7F79756C8}" type="datetimeFigureOut">
              <a:rPr lang="it-IT"/>
              <a:pPr>
                <a:defRPr/>
              </a:pPr>
              <a:t>28/10/2010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264FB8-BC18-426D-81B3-18671691B81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CasellaDiTesto 1"/>
          <p:cNvSpPr txBox="1">
            <a:spLocks noChangeArrowheads="1"/>
          </p:cNvSpPr>
          <p:nvPr/>
        </p:nvSpPr>
        <p:spPr bwMode="auto">
          <a:xfrm>
            <a:off x="900113" y="333375"/>
            <a:ext cx="741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Calibri" pitchFamily="34" charset="0"/>
              </a:rPr>
              <a:t>Ci sono quindici carte numerate da 1 a 15</a:t>
            </a:r>
          </a:p>
          <a:p>
            <a:endParaRPr lang="it-IT">
              <a:latin typeface="Calibri" pitchFamily="34" charset="0"/>
            </a:endParaRPr>
          </a:p>
          <a:p>
            <a:endParaRPr lang="it-IT">
              <a:latin typeface="Calibri" pitchFamily="34" charset="0"/>
            </a:endParaRPr>
          </a:p>
          <a:p>
            <a:endParaRPr lang="it-IT">
              <a:latin typeface="Calibri" pitchFamily="34" charset="0"/>
            </a:endParaRPr>
          </a:p>
          <a:p>
            <a:endParaRPr lang="it-IT">
              <a:latin typeface="Calibri" pitchFamily="34" charset="0"/>
            </a:endParaRPr>
          </a:p>
          <a:p>
            <a:r>
              <a:rPr lang="it-IT">
                <a:latin typeface="Calibri" pitchFamily="34" charset="0"/>
              </a:rPr>
              <a:t> da disporre in questo triangolo:</a:t>
            </a:r>
          </a:p>
        </p:txBody>
      </p:sp>
      <p:sp>
        <p:nvSpPr>
          <p:cNvPr id="3" name="Rettangolo 2"/>
          <p:cNvSpPr/>
          <p:nvPr/>
        </p:nvSpPr>
        <p:spPr>
          <a:xfrm>
            <a:off x="900113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</a:t>
            </a:r>
          </a:p>
        </p:txBody>
      </p:sp>
      <p:sp>
        <p:nvSpPr>
          <p:cNvPr id="4" name="Rettangolo 3"/>
          <p:cNvSpPr/>
          <p:nvPr/>
        </p:nvSpPr>
        <p:spPr>
          <a:xfrm>
            <a:off x="1403350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2</a:t>
            </a:r>
          </a:p>
        </p:txBody>
      </p:sp>
      <p:sp>
        <p:nvSpPr>
          <p:cNvPr id="5" name="Rettangolo 4"/>
          <p:cNvSpPr/>
          <p:nvPr/>
        </p:nvSpPr>
        <p:spPr>
          <a:xfrm>
            <a:off x="1908175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3</a:t>
            </a:r>
          </a:p>
        </p:txBody>
      </p:sp>
      <p:sp>
        <p:nvSpPr>
          <p:cNvPr id="6" name="Rettangolo 5"/>
          <p:cNvSpPr/>
          <p:nvPr/>
        </p:nvSpPr>
        <p:spPr>
          <a:xfrm>
            <a:off x="2411413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4</a:t>
            </a:r>
          </a:p>
        </p:txBody>
      </p:sp>
      <p:sp>
        <p:nvSpPr>
          <p:cNvPr id="7" name="Rettangolo 6"/>
          <p:cNvSpPr/>
          <p:nvPr/>
        </p:nvSpPr>
        <p:spPr>
          <a:xfrm>
            <a:off x="2916238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5</a:t>
            </a:r>
          </a:p>
        </p:txBody>
      </p:sp>
      <p:sp>
        <p:nvSpPr>
          <p:cNvPr id="8" name="Rettangolo 7"/>
          <p:cNvSpPr/>
          <p:nvPr/>
        </p:nvSpPr>
        <p:spPr>
          <a:xfrm>
            <a:off x="3419475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6</a:t>
            </a:r>
          </a:p>
        </p:txBody>
      </p:sp>
      <p:sp>
        <p:nvSpPr>
          <p:cNvPr id="9" name="Rettangolo 8"/>
          <p:cNvSpPr/>
          <p:nvPr/>
        </p:nvSpPr>
        <p:spPr>
          <a:xfrm>
            <a:off x="3924300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7</a:t>
            </a:r>
          </a:p>
        </p:txBody>
      </p:sp>
      <p:sp>
        <p:nvSpPr>
          <p:cNvPr id="10" name="Rettangolo 9"/>
          <p:cNvSpPr/>
          <p:nvPr/>
        </p:nvSpPr>
        <p:spPr>
          <a:xfrm>
            <a:off x="4427538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8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932363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9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5435600" y="836613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10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6011863" y="836613"/>
            <a:ext cx="503237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11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6588125" y="836613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12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7164388" y="836613"/>
            <a:ext cx="503237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13</a:t>
            </a:r>
          </a:p>
        </p:txBody>
      </p:sp>
      <p:sp>
        <p:nvSpPr>
          <p:cNvPr id="16" name="Rettangolo 15"/>
          <p:cNvSpPr/>
          <p:nvPr/>
        </p:nvSpPr>
        <p:spPr>
          <a:xfrm>
            <a:off x="7740650" y="836613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14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8316913" y="836613"/>
            <a:ext cx="503237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15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3995738" y="2133600"/>
            <a:ext cx="431800" cy="7905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9" name="Rettangolo 18"/>
          <p:cNvSpPr/>
          <p:nvPr/>
        </p:nvSpPr>
        <p:spPr>
          <a:xfrm>
            <a:off x="3708400" y="306863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20" name="Rettangolo 19"/>
          <p:cNvSpPr/>
          <p:nvPr/>
        </p:nvSpPr>
        <p:spPr>
          <a:xfrm>
            <a:off x="3419475" y="400526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3203575" y="4941888"/>
            <a:ext cx="431800" cy="7905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2" name="Rettangolo 21"/>
          <p:cNvSpPr/>
          <p:nvPr/>
        </p:nvSpPr>
        <p:spPr>
          <a:xfrm>
            <a:off x="2987675" y="58769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23" name="Rettangolo 22"/>
          <p:cNvSpPr/>
          <p:nvPr/>
        </p:nvSpPr>
        <p:spPr>
          <a:xfrm>
            <a:off x="4356100" y="306863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24" name="Rettangolo 23"/>
          <p:cNvSpPr/>
          <p:nvPr/>
        </p:nvSpPr>
        <p:spPr>
          <a:xfrm>
            <a:off x="4067175" y="4005263"/>
            <a:ext cx="433388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25" name="Rettangolo 24"/>
          <p:cNvSpPr/>
          <p:nvPr/>
        </p:nvSpPr>
        <p:spPr>
          <a:xfrm>
            <a:off x="3779838" y="4941888"/>
            <a:ext cx="431800" cy="7905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26" name="Rettangolo 25"/>
          <p:cNvSpPr/>
          <p:nvPr/>
        </p:nvSpPr>
        <p:spPr>
          <a:xfrm>
            <a:off x="3563938" y="58769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27" name="Rettangolo 26"/>
          <p:cNvSpPr/>
          <p:nvPr/>
        </p:nvSpPr>
        <p:spPr>
          <a:xfrm>
            <a:off x="4643438" y="4005263"/>
            <a:ext cx="433387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28" name="Rettangolo 27"/>
          <p:cNvSpPr/>
          <p:nvPr/>
        </p:nvSpPr>
        <p:spPr>
          <a:xfrm>
            <a:off x="4356100" y="4941888"/>
            <a:ext cx="431800" cy="7905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29" name="Rettangolo 28"/>
          <p:cNvSpPr/>
          <p:nvPr/>
        </p:nvSpPr>
        <p:spPr>
          <a:xfrm>
            <a:off x="4140200" y="58769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30" name="Rettangolo 29"/>
          <p:cNvSpPr/>
          <p:nvPr/>
        </p:nvSpPr>
        <p:spPr>
          <a:xfrm>
            <a:off x="4932363" y="4941888"/>
            <a:ext cx="431800" cy="7905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31" name="Rettangolo 30"/>
          <p:cNvSpPr/>
          <p:nvPr/>
        </p:nvSpPr>
        <p:spPr>
          <a:xfrm>
            <a:off x="4716463" y="58769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32" name="Rettangolo 31"/>
          <p:cNvSpPr/>
          <p:nvPr/>
        </p:nvSpPr>
        <p:spPr>
          <a:xfrm>
            <a:off x="5292725" y="58769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3344" name="CasellaDiTesto 32"/>
          <p:cNvSpPr txBox="1">
            <a:spLocks noChangeArrowheads="1"/>
          </p:cNvSpPr>
          <p:nvPr/>
        </p:nvSpPr>
        <p:spPr bwMode="auto">
          <a:xfrm rot="1717420">
            <a:off x="5364163" y="2852738"/>
            <a:ext cx="34559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Calibri" pitchFamily="34" charset="0"/>
              </a:rPr>
              <a:t>Triangolo di carte</a:t>
            </a:r>
          </a:p>
        </p:txBody>
      </p:sp>
      <p:sp>
        <p:nvSpPr>
          <p:cNvPr id="13345" name="CasellaDiTesto 33"/>
          <p:cNvSpPr txBox="1">
            <a:spLocks noChangeArrowheads="1"/>
          </p:cNvSpPr>
          <p:nvPr/>
        </p:nvSpPr>
        <p:spPr bwMode="auto">
          <a:xfrm rot="-2740272">
            <a:off x="213518" y="5272882"/>
            <a:ext cx="20875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Calibri" pitchFamily="34" charset="0"/>
              </a:rPr>
              <a:t>Di Ian Stewart</a:t>
            </a:r>
          </a:p>
        </p:txBody>
      </p:sp>
      <p:sp>
        <p:nvSpPr>
          <p:cNvPr id="13346" name="Text Box 35"/>
          <p:cNvSpPr txBox="1">
            <a:spLocks noChangeArrowheads="1"/>
          </p:cNvSpPr>
          <p:nvPr/>
        </p:nvSpPr>
        <p:spPr bwMode="auto">
          <a:xfrm>
            <a:off x="6011863" y="6040438"/>
            <a:ext cx="3024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400"/>
              <a:t>a cura di Maria Giovanna Melis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CasellaDiTesto 1"/>
          <p:cNvSpPr txBox="1">
            <a:spLocks noChangeArrowheads="1"/>
          </p:cNvSpPr>
          <p:nvPr/>
        </p:nvSpPr>
        <p:spPr bwMode="auto">
          <a:xfrm>
            <a:off x="0" y="0"/>
            <a:ext cx="7632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Calibri" pitchFamily="34" charset="0"/>
              </a:rPr>
              <a:t>La regola da seguire è questa:</a:t>
            </a:r>
          </a:p>
        </p:txBody>
      </p:sp>
      <p:sp>
        <p:nvSpPr>
          <p:cNvPr id="14338" name="CasellaDiTesto 2"/>
          <p:cNvSpPr txBox="1">
            <a:spLocks noChangeArrowheads="1"/>
          </p:cNvSpPr>
          <p:nvPr/>
        </p:nvSpPr>
        <p:spPr bwMode="auto">
          <a:xfrm>
            <a:off x="250825" y="549275"/>
            <a:ext cx="8569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Calibri" pitchFamily="34" charset="0"/>
              </a:rPr>
              <a:t>Ogni carta che sta sopra è la DIFFERENZA tra le due carte che stanno immediatamente sotto, a sinistra e a destra.</a:t>
            </a:r>
          </a:p>
          <a:p>
            <a:r>
              <a:rPr lang="it-IT">
                <a:latin typeface="Calibri" pitchFamily="34" charset="0"/>
              </a:rPr>
              <a:t>Per esempio, le prime tre carte sono già posizionate e corrette. Si vede che:</a:t>
            </a:r>
            <a:endParaRPr lang="it-IT" b="1">
              <a:latin typeface="Calibri" pitchFamily="34" charset="0"/>
            </a:endParaRPr>
          </a:p>
          <a:p>
            <a:pPr algn="ctr"/>
            <a:r>
              <a:rPr lang="it-IT" b="1">
                <a:latin typeface="Calibri" pitchFamily="34" charset="0"/>
              </a:rPr>
              <a:t>5 è la differenza tra 4 e 9           </a:t>
            </a:r>
            <a:r>
              <a:rPr lang="it-IT">
                <a:latin typeface="Calibri" pitchFamily="34" charset="0"/>
              </a:rPr>
              <a:t> : </a:t>
            </a:r>
            <a:r>
              <a:rPr lang="it-IT" b="1">
                <a:latin typeface="Calibri" pitchFamily="34" charset="0"/>
              </a:rPr>
              <a:t>9 – 4=5</a:t>
            </a:r>
          </a:p>
        </p:txBody>
      </p:sp>
      <p:sp>
        <p:nvSpPr>
          <p:cNvPr id="4" name="Rettangolo 3"/>
          <p:cNvSpPr/>
          <p:nvPr/>
        </p:nvSpPr>
        <p:spPr>
          <a:xfrm>
            <a:off x="3995738" y="177323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5</a:t>
            </a:r>
          </a:p>
        </p:txBody>
      </p:sp>
      <p:sp>
        <p:nvSpPr>
          <p:cNvPr id="5" name="Rettangolo 4"/>
          <p:cNvSpPr/>
          <p:nvPr/>
        </p:nvSpPr>
        <p:spPr>
          <a:xfrm>
            <a:off x="3708400" y="270827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4</a:t>
            </a:r>
          </a:p>
        </p:txBody>
      </p:sp>
      <p:sp>
        <p:nvSpPr>
          <p:cNvPr id="6" name="Rettangolo 5"/>
          <p:cNvSpPr/>
          <p:nvPr/>
        </p:nvSpPr>
        <p:spPr>
          <a:xfrm>
            <a:off x="3419475" y="3644900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3203575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2987675" y="551656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4356100" y="270827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9</a:t>
            </a:r>
          </a:p>
        </p:txBody>
      </p:sp>
      <p:sp>
        <p:nvSpPr>
          <p:cNvPr id="10" name="Rettangolo 9"/>
          <p:cNvSpPr/>
          <p:nvPr/>
        </p:nvSpPr>
        <p:spPr>
          <a:xfrm>
            <a:off x="4067175" y="3644900"/>
            <a:ext cx="433388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3779838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3563938" y="551656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3" name="Rettangolo 12"/>
          <p:cNvSpPr/>
          <p:nvPr/>
        </p:nvSpPr>
        <p:spPr>
          <a:xfrm>
            <a:off x="4643438" y="3644900"/>
            <a:ext cx="433387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4" name="Rettangolo 13"/>
          <p:cNvSpPr/>
          <p:nvPr/>
        </p:nvSpPr>
        <p:spPr>
          <a:xfrm>
            <a:off x="4356100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5" name="Rettangolo 14"/>
          <p:cNvSpPr/>
          <p:nvPr/>
        </p:nvSpPr>
        <p:spPr>
          <a:xfrm>
            <a:off x="4140200" y="551656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6" name="Rettangolo 15"/>
          <p:cNvSpPr/>
          <p:nvPr/>
        </p:nvSpPr>
        <p:spPr>
          <a:xfrm>
            <a:off x="4932363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7" name="Rettangolo 16"/>
          <p:cNvSpPr/>
          <p:nvPr/>
        </p:nvSpPr>
        <p:spPr>
          <a:xfrm>
            <a:off x="4716463" y="551656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8" name="Rettangolo 17"/>
          <p:cNvSpPr/>
          <p:nvPr/>
        </p:nvSpPr>
        <p:spPr>
          <a:xfrm>
            <a:off x="5292725" y="551656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cxnSp>
        <p:nvCxnSpPr>
          <p:cNvPr id="20" name="Connettore 2 19"/>
          <p:cNvCxnSpPr/>
          <p:nvPr/>
        </p:nvCxnSpPr>
        <p:spPr>
          <a:xfrm>
            <a:off x="5076825" y="1557338"/>
            <a:ext cx="50323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55" name="CasellaDiTesto 20"/>
          <p:cNvSpPr txBox="1">
            <a:spLocks noChangeArrowheads="1"/>
          </p:cNvSpPr>
          <p:nvPr/>
        </p:nvSpPr>
        <p:spPr bwMode="auto">
          <a:xfrm>
            <a:off x="323850" y="6372225"/>
            <a:ext cx="86407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Calibri" pitchFamily="34" charset="0"/>
              </a:rPr>
              <a:t>Provate a disporre le rimanenti dodici carte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3995738" y="836613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5</a:t>
            </a:r>
          </a:p>
        </p:txBody>
      </p:sp>
      <p:sp>
        <p:nvSpPr>
          <p:cNvPr id="6" name="Rettangolo 5"/>
          <p:cNvSpPr/>
          <p:nvPr/>
        </p:nvSpPr>
        <p:spPr>
          <a:xfrm>
            <a:off x="3708400" y="177323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4</a:t>
            </a:r>
          </a:p>
        </p:txBody>
      </p:sp>
      <p:sp>
        <p:nvSpPr>
          <p:cNvPr id="7" name="Rettangolo 6"/>
          <p:cNvSpPr/>
          <p:nvPr/>
        </p:nvSpPr>
        <p:spPr>
          <a:xfrm>
            <a:off x="3419475" y="270827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3203575" y="3644900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2987675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10" name="Rettangolo 9"/>
          <p:cNvSpPr/>
          <p:nvPr/>
        </p:nvSpPr>
        <p:spPr>
          <a:xfrm>
            <a:off x="4356100" y="177323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9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4067175" y="2708275"/>
            <a:ext cx="433388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3779838" y="3644900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3" name="Rettangolo 12"/>
          <p:cNvSpPr/>
          <p:nvPr/>
        </p:nvSpPr>
        <p:spPr>
          <a:xfrm>
            <a:off x="3563938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4" name="Rettangolo 13"/>
          <p:cNvSpPr/>
          <p:nvPr/>
        </p:nvSpPr>
        <p:spPr>
          <a:xfrm>
            <a:off x="4643438" y="2708275"/>
            <a:ext cx="433387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5" name="Rettangolo 14"/>
          <p:cNvSpPr/>
          <p:nvPr/>
        </p:nvSpPr>
        <p:spPr>
          <a:xfrm>
            <a:off x="4356100" y="3644900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6" name="Rettangolo 15"/>
          <p:cNvSpPr/>
          <p:nvPr/>
        </p:nvSpPr>
        <p:spPr>
          <a:xfrm>
            <a:off x="4140200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7" name="Rettangolo 16"/>
          <p:cNvSpPr/>
          <p:nvPr/>
        </p:nvSpPr>
        <p:spPr>
          <a:xfrm>
            <a:off x="4932363" y="3644900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8" name="Rettangolo 17"/>
          <p:cNvSpPr/>
          <p:nvPr/>
        </p:nvSpPr>
        <p:spPr>
          <a:xfrm>
            <a:off x="4716463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19" name="Rettangolo 18"/>
          <p:cNvSpPr/>
          <p:nvPr/>
        </p:nvSpPr>
        <p:spPr>
          <a:xfrm>
            <a:off x="5292725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 dirty="0"/>
          </a:p>
        </p:txBody>
      </p:sp>
      <p:sp>
        <p:nvSpPr>
          <p:cNvPr id="20" name="Rettangolo 19"/>
          <p:cNvSpPr/>
          <p:nvPr/>
        </p:nvSpPr>
        <p:spPr>
          <a:xfrm>
            <a:off x="900113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1403350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2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1908175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3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2411413" y="5805488"/>
            <a:ext cx="4318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4</a:t>
            </a:r>
          </a:p>
        </p:txBody>
      </p:sp>
      <p:sp>
        <p:nvSpPr>
          <p:cNvPr id="24" name="Rettangolo 23"/>
          <p:cNvSpPr/>
          <p:nvPr/>
        </p:nvSpPr>
        <p:spPr>
          <a:xfrm>
            <a:off x="2916238" y="5805488"/>
            <a:ext cx="4318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5</a:t>
            </a:r>
          </a:p>
        </p:txBody>
      </p:sp>
      <p:sp>
        <p:nvSpPr>
          <p:cNvPr id="25" name="Rettangolo 24"/>
          <p:cNvSpPr/>
          <p:nvPr/>
        </p:nvSpPr>
        <p:spPr>
          <a:xfrm>
            <a:off x="3419475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6</a:t>
            </a:r>
          </a:p>
        </p:txBody>
      </p:sp>
      <p:sp>
        <p:nvSpPr>
          <p:cNvPr id="26" name="Rettangolo 25"/>
          <p:cNvSpPr/>
          <p:nvPr/>
        </p:nvSpPr>
        <p:spPr>
          <a:xfrm>
            <a:off x="3924300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7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4427538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8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4932363" y="5805488"/>
            <a:ext cx="431800" cy="7921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9</a:t>
            </a:r>
          </a:p>
        </p:txBody>
      </p:sp>
      <p:sp>
        <p:nvSpPr>
          <p:cNvPr id="29" name="Rettangolo 28"/>
          <p:cNvSpPr/>
          <p:nvPr/>
        </p:nvSpPr>
        <p:spPr>
          <a:xfrm>
            <a:off x="5435600" y="5805488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10</a:t>
            </a:r>
          </a:p>
        </p:txBody>
      </p:sp>
      <p:sp>
        <p:nvSpPr>
          <p:cNvPr id="30" name="Rettangolo 29"/>
          <p:cNvSpPr/>
          <p:nvPr/>
        </p:nvSpPr>
        <p:spPr>
          <a:xfrm>
            <a:off x="6011863" y="5805488"/>
            <a:ext cx="503237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11</a:t>
            </a:r>
          </a:p>
        </p:txBody>
      </p:sp>
      <p:sp>
        <p:nvSpPr>
          <p:cNvPr id="31" name="Rettangolo 30"/>
          <p:cNvSpPr/>
          <p:nvPr/>
        </p:nvSpPr>
        <p:spPr>
          <a:xfrm>
            <a:off x="6588125" y="5805488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12</a:t>
            </a:r>
          </a:p>
        </p:txBody>
      </p:sp>
      <p:sp>
        <p:nvSpPr>
          <p:cNvPr id="32" name="Rettangolo 31"/>
          <p:cNvSpPr/>
          <p:nvPr/>
        </p:nvSpPr>
        <p:spPr>
          <a:xfrm>
            <a:off x="7164388" y="5805488"/>
            <a:ext cx="503237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13</a:t>
            </a:r>
          </a:p>
        </p:txBody>
      </p:sp>
      <p:sp>
        <p:nvSpPr>
          <p:cNvPr id="33" name="Rettangolo 32"/>
          <p:cNvSpPr/>
          <p:nvPr/>
        </p:nvSpPr>
        <p:spPr>
          <a:xfrm>
            <a:off x="7740650" y="5805488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14</a:t>
            </a:r>
          </a:p>
        </p:txBody>
      </p:sp>
      <p:sp>
        <p:nvSpPr>
          <p:cNvPr id="34" name="Rettangolo 33"/>
          <p:cNvSpPr/>
          <p:nvPr/>
        </p:nvSpPr>
        <p:spPr>
          <a:xfrm>
            <a:off x="8316913" y="5805488"/>
            <a:ext cx="503237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4067175" y="836613"/>
            <a:ext cx="433388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5</a:t>
            </a:r>
          </a:p>
        </p:txBody>
      </p:sp>
      <p:sp>
        <p:nvSpPr>
          <p:cNvPr id="4" name="Rettangolo 3"/>
          <p:cNvSpPr/>
          <p:nvPr/>
        </p:nvSpPr>
        <p:spPr>
          <a:xfrm>
            <a:off x="3708400" y="177323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4</a:t>
            </a:r>
          </a:p>
        </p:txBody>
      </p:sp>
      <p:sp>
        <p:nvSpPr>
          <p:cNvPr id="5" name="Rettangolo 4"/>
          <p:cNvSpPr/>
          <p:nvPr/>
        </p:nvSpPr>
        <p:spPr>
          <a:xfrm>
            <a:off x="3419475" y="270827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7</a:t>
            </a:r>
          </a:p>
        </p:txBody>
      </p:sp>
      <p:sp>
        <p:nvSpPr>
          <p:cNvPr id="6" name="Rettangolo 5"/>
          <p:cNvSpPr/>
          <p:nvPr/>
        </p:nvSpPr>
        <p:spPr>
          <a:xfrm>
            <a:off x="3203575" y="3644900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8</a:t>
            </a:r>
          </a:p>
        </p:txBody>
      </p:sp>
      <p:sp>
        <p:nvSpPr>
          <p:cNvPr id="7" name="Rettangolo 6"/>
          <p:cNvSpPr/>
          <p:nvPr/>
        </p:nvSpPr>
        <p:spPr>
          <a:xfrm>
            <a:off x="2843213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6</a:t>
            </a:r>
          </a:p>
        </p:txBody>
      </p:sp>
      <p:sp>
        <p:nvSpPr>
          <p:cNvPr id="8" name="Rettangolo 7"/>
          <p:cNvSpPr/>
          <p:nvPr/>
        </p:nvSpPr>
        <p:spPr>
          <a:xfrm>
            <a:off x="4356100" y="177323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9</a:t>
            </a:r>
          </a:p>
        </p:txBody>
      </p:sp>
      <p:sp>
        <p:nvSpPr>
          <p:cNvPr id="9" name="Rettangolo 8"/>
          <p:cNvSpPr/>
          <p:nvPr/>
        </p:nvSpPr>
        <p:spPr>
          <a:xfrm>
            <a:off x="3995738" y="2708275"/>
            <a:ext cx="504825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11</a:t>
            </a:r>
          </a:p>
        </p:txBody>
      </p:sp>
      <p:sp>
        <p:nvSpPr>
          <p:cNvPr id="10" name="Rettangolo 9"/>
          <p:cNvSpPr/>
          <p:nvPr/>
        </p:nvSpPr>
        <p:spPr>
          <a:xfrm>
            <a:off x="3779838" y="3644900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</a:t>
            </a:r>
          </a:p>
        </p:txBody>
      </p:sp>
      <p:sp>
        <p:nvSpPr>
          <p:cNvPr id="11" name="Rettangolo 10"/>
          <p:cNvSpPr/>
          <p:nvPr/>
        </p:nvSpPr>
        <p:spPr>
          <a:xfrm>
            <a:off x="3419475" y="4581525"/>
            <a:ext cx="503238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14</a:t>
            </a:r>
          </a:p>
        </p:txBody>
      </p:sp>
      <p:sp>
        <p:nvSpPr>
          <p:cNvPr id="12" name="Rettangolo 11"/>
          <p:cNvSpPr/>
          <p:nvPr/>
        </p:nvSpPr>
        <p:spPr>
          <a:xfrm>
            <a:off x="4643438" y="2708275"/>
            <a:ext cx="433387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2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4356100" y="3644900"/>
            <a:ext cx="503238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12</a:t>
            </a:r>
          </a:p>
        </p:txBody>
      </p:sp>
      <p:sp>
        <p:nvSpPr>
          <p:cNvPr id="14" name="Rettangolo 13"/>
          <p:cNvSpPr/>
          <p:nvPr/>
        </p:nvSpPr>
        <p:spPr>
          <a:xfrm>
            <a:off x="4140200" y="4581525"/>
            <a:ext cx="503238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15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5003800" y="3644900"/>
            <a:ext cx="504825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10</a:t>
            </a:r>
          </a:p>
        </p:txBody>
      </p:sp>
      <p:sp>
        <p:nvSpPr>
          <p:cNvPr id="16" name="Rettangolo 15"/>
          <p:cNvSpPr/>
          <p:nvPr/>
        </p:nvSpPr>
        <p:spPr>
          <a:xfrm>
            <a:off x="4716463" y="4581525"/>
            <a:ext cx="431800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3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5292725" y="4581525"/>
            <a:ext cx="503238" cy="7921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13</a:t>
            </a:r>
          </a:p>
        </p:txBody>
      </p:sp>
      <p:sp>
        <p:nvSpPr>
          <p:cNvPr id="18" name="Rettangolo 17"/>
          <p:cNvSpPr/>
          <p:nvPr/>
        </p:nvSpPr>
        <p:spPr>
          <a:xfrm>
            <a:off x="900113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</a:t>
            </a:r>
          </a:p>
        </p:txBody>
      </p:sp>
      <p:sp>
        <p:nvSpPr>
          <p:cNvPr id="19" name="Rettangolo 18"/>
          <p:cNvSpPr/>
          <p:nvPr/>
        </p:nvSpPr>
        <p:spPr>
          <a:xfrm>
            <a:off x="1403350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2</a:t>
            </a:r>
          </a:p>
        </p:txBody>
      </p:sp>
      <p:sp>
        <p:nvSpPr>
          <p:cNvPr id="20" name="Rettangolo 19"/>
          <p:cNvSpPr/>
          <p:nvPr/>
        </p:nvSpPr>
        <p:spPr>
          <a:xfrm>
            <a:off x="1908175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3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2411413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4</a:t>
            </a:r>
          </a:p>
        </p:txBody>
      </p:sp>
      <p:sp>
        <p:nvSpPr>
          <p:cNvPr id="22" name="Rettangolo 21"/>
          <p:cNvSpPr/>
          <p:nvPr/>
        </p:nvSpPr>
        <p:spPr>
          <a:xfrm>
            <a:off x="2916238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5</a:t>
            </a:r>
          </a:p>
        </p:txBody>
      </p:sp>
      <p:sp>
        <p:nvSpPr>
          <p:cNvPr id="23" name="Rettangolo 22"/>
          <p:cNvSpPr/>
          <p:nvPr/>
        </p:nvSpPr>
        <p:spPr>
          <a:xfrm>
            <a:off x="3419475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6</a:t>
            </a:r>
          </a:p>
        </p:txBody>
      </p:sp>
      <p:sp>
        <p:nvSpPr>
          <p:cNvPr id="24" name="Rettangolo 23"/>
          <p:cNvSpPr/>
          <p:nvPr/>
        </p:nvSpPr>
        <p:spPr>
          <a:xfrm>
            <a:off x="3924300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7</a:t>
            </a:r>
          </a:p>
        </p:txBody>
      </p:sp>
      <p:sp>
        <p:nvSpPr>
          <p:cNvPr id="25" name="Rettangolo 24"/>
          <p:cNvSpPr/>
          <p:nvPr/>
        </p:nvSpPr>
        <p:spPr>
          <a:xfrm>
            <a:off x="4427538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8</a:t>
            </a:r>
          </a:p>
        </p:txBody>
      </p:sp>
      <p:sp>
        <p:nvSpPr>
          <p:cNvPr id="26" name="Rettangolo 25"/>
          <p:cNvSpPr/>
          <p:nvPr/>
        </p:nvSpPr>
        <p:spPr>
          <a:xfrm>
            <a:off x="4932363" y="5805488"/>
            <a:ext cx="431800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9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5435600" y="5805488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10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6011863" y="5805488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11</a:t>
            </a:r>
          </a:p>
        </p:txBody>
      </p:sp>
      <p:sp>
        <p:nvSpPr>
          <p:cNvPr id="29" name="Rettangolo 28"/>
          <p:cNvSpPr/>
          <p:nvPr/>
        </p:nvSpPr>
        <p:spPr>
          <a:xfrm>
            <a:off x="6516688" y="5805488"/>
            <a:ext cx="503237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12</a:t>
            </a:r>
          </a:p>
        </p:txBody>
      </p:sp>
      <p:sp>
        <p:nvSpPr>
          <p:cNvPr id="30" name="Rettangolo 29"/>
          <p:cNvSpPr/>
          <p:nvPr/>
        </p:nvSpPr>
        <p:spPr>
          <a:xfrm>
            <a:off x="7092950" y="5805488"/>
            <a:ext cx="503238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13</a:t>
            </a:r>
          </a:p>
        </p:txBody>
      </p:sp>
      <p:sp>
        <p:nvSpPr>
          <p:cNvPr id="31" name="Rettangolo 30"/>
          <p:cNvSpPr/>
          <p:nvPr/>
        </p:nvSpPr>
        <p:spPr>
          <a:xfrm>
            <a:off x="7667625" y="5805488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14</a:t>
            </a:r>
          </a:p>
        </p:txBody>
      </p:sp>
      <p:sp>
        <p:nvSpPr>
          <p:cNvPr id="32" name="Rettangolo 31"/>
          <p:cNvSpPr/>
          <p:nvPr/>
        </p:nvSpPr>
        <p:spPr>
          <a:xfrm>
            <a:off x="8243888" y="5805488"/>
            <a:ext cx="504825" cy="792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dirty="0"/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150</Words>
  <Application>Microsoft Office PowerPoint</Application>
  <PresentationFormat>On-screen Show (4:3)</PresentationFormat>
  <Paragraphs>80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di Office</vt:lpstr>
      <vt:lpstr>Diapositiva 1</vt:lpstr>
      <vt:lpstr>Diapositiva 2</vt:lpstr>
      <vt:lpstr>Diapositiva 3</vt:lpstr>
      <vt:lpstr>Diapositiva 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MariaGiovanna</dc:creator>
  <cp:lastModifiedBy>Ivana</cp:lastModifiedBy>
  <cp:revision>32</cp:revision>
  <dcterms:created xsi:type="dcterms:W3CDTF">2010-08-05T13:58:25Z</dcterms:created>
  <dcterms:modified xsi:type="dcterms:W3CDTF">2010-10-28T17:41:47Z</dcterms:modified>
</cp:coreProperties>
</file>